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9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38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95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97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27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84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14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92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6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15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E4E6-E131-48E0-974C-5A37823B01AE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D3BFF-38A3-43D7-A7A3-DF6B11A18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28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94"/>
            <a:ext cx="9144000" cy="684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7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11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2018-05-24T10:54:31Z</dcterms:created>
  <dcterms:modified xsi:type="dcterms:W3CDTF">2018-05-24T10:55:28Z</dcterms:modified>
</cp:coreProperties>
</file>